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40" r:id="rId4"/>
  </p:sldMasterIdLst>
  <p:handoutMasterIdLst>
    <p:handoutMasterId r:id="rId12"/>
  </p:handoutMasterIdLst>
  <p:sldIdLst>
    <p:sldId id="288" r:id="rId5"/>
    <p:sldId id="289" r:id="rId6"/>
    <p:sldId id="290" r:id="rId7"/>
    <p:sldId id="291" r:id="rId8"/>
    <p:sldId id="292" r:id="rId9"/>
    <p:sldId id="293" r:id="rId10"/>
    <p:sldId id="294" r:id="rId11"/>
  </p:sldIdLst>
  <p:sldSz cx="7775575" cy="109077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EBD876C-31B2-794F-B35D-0C720F695225}" v="3" dt="2021-01-08T14:01:43.94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60"/>
    <p:restoredTop sz="94694"/>
  </p:normalViewPr>
  <p:slideViewPr>
    <p:cSldViewPr snapToGrid="0" snapToObjects="1">
      <p:cViewPr varScale="1">
        <p:scale>
          <a:sx n="73" d="100"/>
          <a:sy n="73" d="100"/>
        </p:scale>
        <p:origin x="2632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9" d="100"/>
          <a:sy n="99" d="100"/>
        </p:scale>
        <p:origin x="3064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tthew Curtis" userId="84429868-f237-4f5b-874a-7f2099f8a3f1" providerId="ADAL" clId="{0EBD876C-31B2-794F-B35D-0C720F695225}"/>
    <pc:docChg chg="modMainMaster">
      <pc:chgData name="Matthew Curtis" userId="84429868-f237-4f5b-874a-7f2099f8a3f1" providerId="ADAL" clId="{0EBD876C-31B2-794F-B35D-0C720F695225}" dt="2021-01-08T14:01:43.943" v="2"/>
      <pc:docMkLst>
        <pc:docMk/>
      </pc:docMkLst>
      <pc:sldMasterChg chg="setBg modSldLayout">
        <pc:chgData name="Matthew Curtis" userId="84429868-f237-4f5b-874a-7f2099f8a3f1" providerId="ADAL" clId="{0EBD876C-31B2-794F-B35D-0C720F695225}" dt="2021-01-08T14:01:43.943" v="2"/>
        <pc:sldMasterMkLst>
          <pc:docMk/>
          <pc:sldMasterMk cId="369901028" sldId="2147483721"/>
        </pc:sldMasterMkLst>
        <pc:sldLayoutChg chg="setBg">
          <pc:chgData name="Matthew Curtis" userId="84429868-f237-4f5b-874a-7f2099f8a3f1" providerId="ADAL" clId="{0EBD876C-31B2-794F-B35D-0C720F695225}" dt="2021-01-08T14:01:43.943" v="2"/>
          <pc:sldLayoutMkLst>
            <pc:docMk/>
            <pc:sldMasterMk cId="369901028" sldId="2147483721"/>
            <pc:sldLayoutMk cId="3727397707" sldId="2147483733"/>
          </pc:sldLayoutMkLst>
        </pc:sldLayoutChg>
        <pc:sldLayoutChg chg="setBg">
          <pc:chgData name="Matthew Curtis" userId="84429868-f237-4f5b-874a-7f2099f8a3f1" providerId="ADAL" clId="{0EBD876C-31B2-794F-B35D-0C720F695225}" dt="2021-01-08T14:01:43.943" v="2"/>
          <pc:sldLayoutMkLst>
            <pc:docMk/>
            <pc:sldMasterMk cId="369901028" sldId="2147483721"/>
            <pc:sldLayoutMk cId="785745961" sldId="2147483734"/>
          </pc:sldLayoutMkLst>
        </pc:sldLayoutChg>
        <pc:sldLayoutChg chg="setBg">
          <pc:chgData name="Matthew Curtis" userId="84429868-f237-4f5b-874a-7f2099f8a3f1" providerId="ADAL" clId="{0EBD876C-31B2-794F-B35D-0C720F695225}" dt="2021-01-08T14:01:43.943" v="2"/>
          <pc:sldLayoutMkLst>
            <pc:docMk/>
            <pc:sldMasterMk cId="369901028" sldId="2147483721"/>
            <pc:sldLayoutMk cId="3478804199" sldId="2147483735"/>
          </pc:sldLayoutMkLst>
        </pc:sldLayoutChg>
        <pc:sldLayoutChg chg="setBg">
          <pc:chgData name="Matthew Curtis" userId="84429868-f237-4f5b-874a-7f2099f8a3f1" providerId="ADAL" clId="{0EBD876C-31B2-794F-B35D-0C720F695225}" dt="2021-01-08T14:01:43.943" v="2"/>
          <pc:sldLayoutMkLst>
            <pc:docMk/>
            <pc:sldMasterMk cId="369901028" sldId="2147483721"/>
            <pc:sldLayoutMk cId="1155417754" sldId="2147483736"/>
          </pc:sldLayoutMkLst>
        </pc:sldLayoutChg>
        <pc:sldLayoutChg chg="setBg">
          <pc:chgData name="Matthew Curtis" userId="84429868-f237-4f5b-874a-7f2099f8a3f1" providerId="ADAL" clId="{0EBD876C-31B2-794F-B35D-0C720F695225}" dt="2021-01-08T14:01:43.943" v="2"/>
          <pc:sldLayoutMkLst>
            <pc:docMk/>
            <pc:sldMasterMk cId="369901028" sldId="2147483721"/>
            <pc:sldLayoutMk cId="1224139446" sldId="2147483737"/>
          </pc:sldLayoutMkLst>
        </pc:sldLayoutChg>
        <pc:sldLayoutChg chg="setBg">
          <pc:chgData name="Matthew Curtis" userId="84429868-f237-4f5b-874a-7f2099f8a3f1" providerId="ADAL" clId="{0EBD876C-31B2-794F-B35D-0C720F695225}" dt="2021-01-08T14:01:43.943" v="2"/>
          <pc:sldLayoutMkLst>
            <pc:docMk/>
            <pc:sldMasterMk cId="369901028" sldId="2147483721"/>
            <pc:sldLayoutMk cId="3475790258" sldId="2147483738"/>
          </pc:sldLayoutMkLst>
        </pc:sldLayoutChg>
        <pc:sldLayoutChg chg="setBg">
          <pc:chgData name="Matthew Curtis" userId="84429868-f237-4f5b-874a-7f2099f8a3f1" providerId="ADAL" clId="{0EBD876C-31B2-794F-B35D-0C720F695225}" dt="2021-01-08T14:01:43.943" v="2"/>
          <pc:sldLayoutMkLst>
            <pc:docMk/>
            <pc:sldMasterMk cId="706429178" sldId="2147483740"/>
            <pc:sldLayoutMk cId="1823547857" sldId="2147483739"/>
          </pc:sldLayoutMkLst>
        </pc:sldLayoutChg>
      </pc:sldMasterChg>
    </pc:docChg>
  </pc:docChgLst>
  <pc:docChgLst>
    <pc:chgData name="Matthew Curtis" userId="84429868-f237-4f5b-874a-7f2099f8a3f1" providerId="ADAL" clId="{60BA6A93-E10A-7A42-9498-6237EC64272F}"/>
    <pc:docChg chg="modMainMaster">
      <pc:chgData name="Matthew Curtis" userId="84429868-f237-4f5b-874a-7f2099f8a3f1" providerId="ADAL" clId="{60BA6A93-E10A-7A42-9498-6237EC64272F}" dt="2021-01-08T11:41:20.075" v="2"/>
      <pc:docMkLst>
        <pc:docMk/>
      </pc:docMkLst>
      <pc:sldMasterChg chg="setBg modSldLayout">
        <pc:chgData name="Matthew Curtis" userId="84429868-f237-4f5b-874a-7f2099f8a3f1" providerId="ADAL" clId="{60BA6A93-E10A-7A42-9498-6237EC64272F}" dt="2021-01-08T11:41:20.075" v="2"/>
        <pc:sldMasterMkLst>
          <pc:docMk/>
          <pc:sldMasterMk cId="369901028" sldId="2147483721"/>
        </pc:sldMasterMkLst>
        <pc:sldLayoutChg chg="setBg">
          <pc:chgData name="Matthew Curtis" userId="84429868-f237-4f5b-874a-7f2099f8a3f1" providerId="ADAL" clId="{60BA6A93-E10A-7A42-9498-6237EC64272F}" dt="2021-01-08T11:41:20.075" v="2"/>
          <pc:sldLayoutMkLst>
            <pc:docMk/>
            <pc:sldMasterMk cId="369901028" sldId="2147483721"/>
            <pc:sldLayoutMk cId="3727397707" sldId="2147483733"/>
          </pc:sldLayoutMkLst>
        </pc:sldLayoutChg>
        <pc:sldLayoutChg chg="setBg">
          <pc:chgData name="Matthew Curtis" userId="84429868-f237-4f5b-874a-7f2099f8a3f1" providerId="ADAL" clId="{60BA6A93-E10A-7A42-9498-6237EC64272F}" dt="2021-01-08T11:41:20.075" v="2"/>
          <pc:sldLayoutMkLst>
            <pc:docMk/>
            <pc:sldMasterMk cId="369901028" sldId="2147483721"/>
            <pc:sldLayoutMk cId="785745961" sldId="2147483734"/>
          </pc:sldLayoutMkLst>
        </pc:sldLayoutChg>
        <pc:sldLayoutChg chg="setBg">
          <pc:chgData name="Matthew Curtis" userId="84429868-f237-4f5b-874a-7f2099f8a3f1" providerId="ADAL" clId="{60BA6A93-E10A-7A42-9498-6237EC64272F}" dt="2021-01-08T11:41:20.075" v="2"/>
          <pc:sldLayoutMkLst>
            <pc:docMk/>
            <pc:sldMasterMk cId="369901028" sldId="2147483721"/>
            <pc:sldLayoutMk cId="3478804199" sldId="2147483735"/>
          </pc:sldLayoutMkLst>
        </pc:sldLayoutChg>
        <pc:sldLayoutChg chg="setBg">
          <pc:chgData name="Matthew Curtis" userId="84429868-f237-4f5b-874a-7f2099f8a3f1" providerId="ADAL" clId="{60BA6A93-E10A-7A42-9498-6237EC64272F}" dt="2021-01-08T11:41:20.075" v="2"/>
          <pc:sldLayoutMkLst>
            <pc:docMk/>
            <pc:sldMasterMk cId="369901028" sldId="2147483721"/>
            <pc:sldLayoutMk cId="1155417754" sldId="2147483736"/>
          </pc:sldLayoutMkLst>
        </pc:sldLayoutChg>
        <pc:sldLayoutChg chg="setBg">
          <pc:chgData name="Matthew Curtis" userId="84429868-f237-4f5b-874a-7f2099f8a3f1" providerId="ADAL" clId="{60BA6A93-E10A-7A42-9498-6237EC64272F}" dt="2021-01-08T11:41:20.075" v="2"/>
          <pc:sldLayoutMkLst>
            <pc:docMk/>
            <pc:sldMasterMk cId="369901028" sldId="2147483721"/>
            <pc:sldLayoutMk cId="1224139446" sldId="2147483737"/>
          </pc:sldLayoutMkLst>
        </pc:sldLayoutChg>
        <pc:sldLayoutChg chg="setBg">
          <pc:chgData name="Matthew Curtis" userId="84429868-f237-4f5b-874a-7f2099f8a3f1" providerId="ADAL" clId="{60BA6A93-E10A-7A42-9498-6237EC64272F}" dt="2021-01-08T11:41:20.075" v="2"/>
          <pc:sldLayoutMkLst>
            <pc:docMk/>
            <pc:sldMasterMk cId="369901028" sldId="2147483721"/>
            <pc:sldLayoutMk cId="3475790258" sldId="2147483738"/>
          </pc:sldLayoutMkLst>
        </pc:sldLayoutChg>
        <pc:sldLayoutChg chg="setBg">
          <pc:chgData name="Matthew Curtis" userId="84429868-f237-4f5b-874a-7f2099f8a3f1" providerId="ADAL" clId="{60BA6A93-E10A-7A42-9498-6237EC64272F}" dt="2021-01-08T11:41:20.075" v="2"/>
          <pc:sldLayoutMkLst>
            <pc:docMk/>
            <pc:sldMasterMk cId="706429178" sldId="2147483740"/>
            <pc:sldLayoutMk cId="1823547857" sldId="2147483739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F7F1FEE-1A47-A94E-A4DA-1EED64C3017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E9EAF5-47E5-F642-B976-EEB61FBC108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BB2E28-8C78-1B4F-AC4D-20014495D1DB}" type="datetimeFigureOut">
              <a:rPr lang="en-US" smtClean="0"/>
              <a:t>1/27/21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6877A4-6A45-3F4F-BD5A-8B53F5BDCC7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5B2C49-F2D8-D24B-AEA4-9CA26B07786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42549F-DF12-0E4B-9073-AACCE2A33F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3093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83170" y="2048119"/>
            <a:ext cx="6609240" cy="1765224"/>
          </a:xfrm>
        </p:spPr>
        <p:txBody>
          <a:bodyPr anchor="ctr" anchorCtr="0">
            <a:normAutofit/>
          </a:bodyPr>
          <a:lstStyle>
            <a:lvl1pPr algn="ctr">
              <a:lnSpc>
                <a:spcPts val="7462"/>
              </a:lnSpc>
              <a:defRPr sz="7462" b="1" i="0" spc="-37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17662" y="4277941"/>
            <a:ext cx="4140252" cy="5299252"/>
          </a:xfrm>
          <a:prstGeom prst="rect">
            <a:avLst/>
          </a:prstGeom>
        </p:spPr>
      </p:pic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09B7A1A0-C485-954B-B518-2B11C4B8C38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279520" y="561904"/>
            <a:ext cx="3912890" cy="986038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3732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26479183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5400000">
            <a:off x="1823084" y="4270983"/>
            <a:ext cx="4129409" cy="5313167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8F18AA2B-9429-C641-AB49-6886932AEAD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83170" y="2048119"/>
            <a:ext cx="6609240" cy="1765224"/>
          </a:xfrm>
        </p:spPr>
        <p:txBody>
          <a:bodyPr anchor="ctr" anchorCtr="0">
            <a:normAutofit/>
          </a:bodyPr>
          <a:lstStyle>
            <a:lvl1pPr algn="ctr">
              <a:lnSpc>
                <a:spcPts val="7462"/>
              </a:lnSpc>
              <a:defRPr sz="7462" b="1" i="0" spc="-37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BAE9B8DF-A0D1-C04E-A102-D1B9E75453C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279520" y="561904"/>
            <a:ext cx="3912890" cy="986038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3732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42037572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6200000">
            <a:off x="1823084" y="4270983"/>
            <a:ext cx="4129409" cy="5313167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579E4D52-64F8-FA4E-8816-8AFE7A0F44D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83170" y="2048119"/>
            <a:ext cx="6609240" cy="1765224"/>
          </a:xfrm>
        </p:spPr>
        <p:txBody>
          <a:bodyPr anchor="ctr" anchorCtr="0">
            <a:normAutofit/>
          </a:bodyPr>
          <a:lstStyle>
            <a:lvl1pPr algn="ctr">
              <a:lnSpc>
                <a:spcPts val="7462"/>
              </a:lnSpc>
              <a:defRPr sz="7462" b="1" i="0" spc="-37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A0BFED80-57A2-1149-9D33-578039619A6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279520" y="561904"/>
            <a:ext cx="3912890" cy="986038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3732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2014218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8900000">
            <a:off x="1817662" y="4277941"/>
            <a:ext cx="4140252" cy="5299252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47EF9CC3-22D7-B547-A386-1C68ADADAC1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83170" y="2048119"/>
            <a:ext cx="6609240" cy="1765224"/>
          </a:xfrm>
        </p:spPr>
        <p:txBody>
          <a:bodyPr anchor="ctr" anchorCtr="0">
            <a:normAutofit/>
          </a:bodyPr>
          <a:lstStyle>
            <a:lvl1pPr algn="ctr">
              <a:lnSpc>
                <a:spcPts val="7462"/>
              </a:lnSpc>
              <a:defRPr sz="7462" b="1" i="0" spc="-37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C49EB0CF-EBDF-A34B-976F-554082609C0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279520" y="561904"/>
            <a:ext cx="3912890" cy="986038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3732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19007694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700000">
            <a:off x="1823084" y="4270983"/>
            <a:ext cx="4129409" cy="5313167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43642E3A-E5B4-244F-9743-3D9FEC4E8E9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83170" y="2048119"/>
            <a:ext cx="6609240" cy="1765224"/>
          </a:xfrm>
        </p:spPr>
        <p:txBody>
          <a:bodyPr anchor="ctr" anchorCtr="0">
            <a:normAutofit/>
          </a:bodyPr>
          <a:lstStyle>
            <a:lvl1pPr algn="ctr">
              <a:lnSpc>
                <a:spcPts val="7462"/>
              </a:lnSpc>
              <a:defRPr sz="7462" b="1" i="0" spc="-37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3FC1EAC4-807A-BF46-967A-F28AAAC76BA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279520" y="561904"/>
            <a:ext cx="3912890" cy="986038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3732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31901814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o Ent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8E0D395-4E53-DB4B-80FC-6C0823C57C5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19191" y="4674827"/>
            <a:ext cx="4737194" cy="4724787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9FD35EB5-E7A9-5A45-B1D4-5299F8A8811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83170" y="2048119"/>
            <a:ext cx="6609240" cy="1765224"/>
          </a:xfrm>
        </p:spPr>
        <p:txBody>
          <a:bodyPr anchor="ctr" anchorCtr="0">
            <a:normAutofit/>
          </a:bodyPr>
          <a:lstStyle>
            <a:lvl1pPr algn="ctr">
              <a:lnSpc>
                <a:spcPts val="7462"/>
              </a:lnSpc>
              <a:defRPr sz="7462" b="1" i="0" spc="-37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No Entry</a:t>
            </a:r>
          </a:p>
        </p:txBody>
      </p:sp>
      <p:sp>
        <p:nvSpPr>
          <p:cNvPr id="8" name="Text Placeholder 19">
            <a:extLst>
              <a:ext uri="{FF2B5EF4-FFF2-40B4-BE49-F238E27FC236}">
                <a16:creationId xmlns:a16="http://schemas.microsoft.com/office/drawing/2014/main" id="{FBE4CA62-F734-4346-8C41-9F68D67E2F6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279520" y="561904"/>
            <a:ext cx="3912890" cy="986038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3732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37085110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o Ent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137284A6-4028-064A-AC88-FF3AC95D76C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83170" y="2048119"/>
            <a:ext cx="6609240" cy="1765224"/>
          </a:xfrm>
        </p:spPr>
        <p:txBody>
          <a:bodyPr anchor="ctr" anchorCtr="0">
            <a:normAutofit/>
          </a:bodyPr>
          <a:lstStyle>
            <a:lvl1pPr algn="ctr">
              <a:lnSpc>
                <a:spcPts val="7462"/>
              </a:lnSpc>
              <a:defRPr sz="7462" b="1" i="0" spc="-37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6" name="Text Placeholder 19">
            <a:extLst>
              <a:ext uri="{FF2B5EF4-FFF2-40B4-BE49-F238E27FC236}">
                <a16:creationId xmlns:a16="http://schemas.microsoft.com/office/drawing/2014/main" id="{C211F7F7-FF56-E246-9569-1FCC9E645BC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279520" y="561904"/>
            <a:ext cx="3912890" cy="986038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3732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1823547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F21BC-ED44-9044-99CD-898731B4C27E}" type="datetimeFigureOut">
              <a:rPr lang="en-US" smtClean="0"/>
              <a:t>1/27/21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C1F67E-F30F-364D-ABA7-804C2F639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429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2" r:id="rId1"/>
    <p:sldLayoutId id="2147483753" r:id="rId2"/>
    <p:sldLayoutId id="2147483754" r:id="rId3"/>
    <p:sldLayoutId id="2147483755" r:id="rId4"/>
    <p:sldLayoutId id="2147483756" r:id="rId5"/>
    <p:sldLayoutId id="2147483757" r:id="rId6"/>
    <p:sldLayoutId id="2147483739" r:id="rId7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0E8AD0-2ABC-0346-9856-8C98D4723E0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ADC4C9-A372-B64D-AB07-E80F308CE9A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9835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81DED1-2189-D74B-8056-8F98073D372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3713A0E-EFCB-C24D-9444-4526B4F72A2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5556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72FE90-7D91-2F47-99C6-B907EE36D56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7C02FB-4FAD-2E40-AFCF-092F2ED4489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0917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955B12-3067-B347-B3CD-7B29BF5D5B5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AA05A2-7FFB-D645-AE2A-00A1488D86C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15370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96F9C8-E35F-B646-8CA6-D1BB5148252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AD78DF-DEE5-F445-8A96-F308E73B278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7247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5B48C4-1F39-4A42-AA64-D2B87F1F86F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E8376D-8F43-CF49-B4FC-DB20C225084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8099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0E4BEF-72F7-D94B-9569-6D2DDACBE45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2F12B8-4D76-814E-A7E9-A013EE0B016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9565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6DBA85F447B164191BB36C258697B67" ma:contentTypeVersion="14" ma:contentTypeDescription="Create a new document." ma:contentTypeScope="" ma:versionID="ea511d05ca7f895fe9556935b5c9af34">
  <xsd:schema xmlns:xsd="http://www.w3.org/2001/XMLSchema" xmlns:xs="http://www.w3.org/2001/XMLSchema" xmlns:p="http://schemas.microsoft.com/office/2006/metadata/properties" xmlns:ns2="4ad138b4-2b68-4b70-945d-07f8f18b1c9a" xmlns:ns3="3c474641-ec36-472f-b125-6b1b0910eaa4" targetNamespace="http://schemas.microsoft.com/office/2006/metadata/properties" ma:root="true" ma:fieldsID="662270106d7a7e100bcac2c5f8d29899" ns2:_="" ns3:_="">
    <xsd:import namespace="4ad138b4-2b68-4b70-945d-07f8f18b1c9a"/>
    <xsd:import namespace="3c474641-ec36-472f-b125-6b1b0910eaa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Information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ad138b4-2b68-4b70-945d-07f8f18b1c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Information" ma:index="12" nillable="true" ma:displayName="Information" ma:format="Dropdown" ma:internalName="Information">
      <xsd:simpleType>
        <xsd:restriction base="dms:Text">
          <xsd:maxLength value="255"/>
        </xsd:restriction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c474641-ec36-472f-b125-6b1b0910eaa4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 xmlns="4ad138b4-2b68-4b70-945d-07f8f18b1c9a" xsi:nil="true"/>
  </documentManagement>
</p:properties>
</file>

<file path=customXml/itemProps1.xml><?xml version="1.0" encoding="utf-8"?>
<ds:datastoreItem xmlns:ds="http://schemas.openxmlformats.org/officeDocument/2006/customXml" ds:itemID="{E7C89064-AB2B-420D-BF5F-58C3F214A4F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41339AE-8268-418B-B7C4-473ABC37633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ad138b4-2b68-4b70-945d-07f8f18b1c9a"/>
    <ds:schemaRef ds:uri="3c474641-ec36-472f-b125-6b1b0910eaa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D1E72AB-62A9-49F8-B195-E465780093EF}">
  <ds:schemaRefs>
    <ds:schemaRef ds:uri="http://schemas.microsoft.com/office/2006/metadata/properties"/>
    <ds:schemaRef ds:uri="http://schemas.microsoft.com/office/infopath/2007/PartnerControls"/>
    <ds:schemaRef ds:uri="4ad138b4-2b68-4b70-945d-07f8f18b1c9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100</TotalTime>
  <Words>0</Words>
  <Application>Microsoft Macintosh PowerPoint</Application>
  <PresentationFormat>Custom</PresentationFormat>
  <Paragraphs>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Matthew Curtis</dc:creator>
  <cp:lastModifiedBy>Matthew Curtis</cp:lastModifiedBy>
  <cp:revision>46</cp:revision>
  <dcterms:created xsi:type="dcterms:W3CDTF">2020-01-21T15:23:38Z</dcterms:created>
  <dcterms:modified xsi:type="dcterms:W3CDTF">2021-01-27T11:43:37Z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0x01010026DBA85F447B164191BB36C258697B67</vt:lpwstr>
  </property>
</Properties>
</file>